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70" r:id="rId4"/>
  </p:sldIdLst>
  <p:sldSz cx="18288000" cy="10287000"/>
  <p:notesSz cx="6858000" cy="9144000"/>
  <p:embeddedFontLst>
    <p:embeddedFont>
      <p:font typeface="Pretendard Regular" panose="020B0600000101010101" charset="-127"/>
      <p:regular r:id="rId5"/>
    </p:embeddedFont>
    <p:embeddedFont>
      <p:font typeface="Pretendard Black" panose="02000A03000000020004" pitchFamily="50" charset="-127"/>
      <p:bold r:id="rId6"/>
    </p:embeddedFont>
    <p:embeddedFont>
      <p:font typeface="Pretendard Medium" panose="02000603000000020004" pitchFamily="50" charset="-127"/>
      <p:regular r:id="rId7"/>
      <p:bold r:id="rId8"/>
    </p:embeddedFont>
    <p:embeddedFont>
      <p:font typeface="Pretendard SemiBold" panose="02000703000000020004" pitchFamily="50" charset="-127"/>
      <p:bold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960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viewProps" Target="viewProps.xml"/><Relationship Id="rId5" Type="http://schemas.openxmlformats.org/officeDocument/2006/relationships/font" Target="fonts/font1.fntdata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000"/>
            <a:ext cx="18288000" cy="9017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-101600" y="2311400"/>
            <a:ext cx="18503900" cy="1511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en-US" sz="8500" b="0" i="0" u="none" strike="noStrike" spc="-1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01</a:t>
            </a:r>
            <a:r>
              <a:rPr lang="en-US" sz="8500" b="0" i="0" u="none" strike="noStrike" spc="-10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en-US" sz="8500" b="0" i="0" u="none" strike="noStrike" spc="-1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Chapter</a:t>
            </a:r>
            <a:r>
              <a:rPr lang="ko-KR" altLang="en-US" sz="8500" b="0" i="0" u="none" strike="noStrike" spc="-1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명</a:t>
            </a:r>
            <a:endParaRPr lang="ko-KR" sz="8500" b="0" i="0" u="none" strike="noStrike" spc="-100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0500" y="1003300"/>
            <a:ext cx="18669000" cy="25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66700" y="292100"/>
            <a:ext cx="57531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1300"/>
              </a:lnSpc>
            </a:pPr>
            <a:r>
              <a:rPr lang="en-US" sz="2700" b="0" i="0" u="none" strike="noStrike" dirty="0">
                <a:solidFill>
                  <a:srgbClr val="000000"/>
                </a:solidFill>
                <a:latin typeface="Pretendard Black"/>
              </a:rPr>
              <a:t>PSEUDO LAB 10TH ACADEMY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79400" y="9525000"/>
            <a:ext cx="18834100" cy="254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-63500" y="4749800"/>
            <a:ext cx="18415000" cy="203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9400"/>
              </a:lnSpc>
            </a:pPr>
            <a:r>
              <a:rPr lang="en-US" sz="5000" b="0" i="0" u="none" strike="noStrike" spc="-1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1.1</a:t>
            </a:r>
            <a:r>
              <a:rPr lang="en-US" sz="5000" spc="-1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section</a:t>
            </a:r>
            <a:r>
              <a:rPr lang="ko-KR" altLang="en-US" sz="5000" spc="-1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명</a:t>
            </a:r>
            <a:r>
              <a:rPr lang="en-US" sz="5000" b="0" i="0" u="none" strike="noStrike" spc="-1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~ </a:t>
            </a:r>
          </a:p>
          <a:p>
            <a:pPr lvl="0" algn="ctr">
              <a:lnSpc>
                <a:spcPct val="149400"/>
              </a:lnSpc>
            </a:pPr>
            <a:r>
              <a:rPr lang="en-US" sz="5000" b="0" i="0" u="none" strike="noStrike" spc="-1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1.2 LLM </a:t>
            </a:r>
            <a:r>
              <a:rPr lang="ko-KR" sz="5000" b="0" i="0" u="none" strike="noStrike" spc="-1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특징과</a:t>
            </a:r>
            <a:r>
              <a:rPr lang="en-US" sz="5000" b="0" i="0" u="none" strike="noStrike" spc="-1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sz="5000" b="0" i="0" u="none" strike="noStrike" spc="-100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종류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518400" y="292100"/>
            <a:ext cx="105791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LLM 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기초부터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간단한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 AI 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서비스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직접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개발해보기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839700" y="8128000"/>
            <a:ext cx="5372100" cy="1181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ko-KR" sz="3400" b="0" i="0" u="none" strike="noStrike" dirty="0">
                <a:solidFill>
                  <a:srgbClr val="000000"/>
                </a:solidFill>
                <a:ea typeface="Pretendard Regular"/>
              </a:rPr>
              <a:t>발표</a:t>
            </a:r>
            <a:r>
              <a:rPr lang="en-US" sz="34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400" b="0" i="0" u="none" strike="noStrike" dirty="0">
                <a:solidFill>
                  <a:srgbClr val="000000"/>
                </a:solidFill>
                <a:ea typeface="Pretendard Regular"/>
              </a:rPr>
              <a:t>일시</a:t>
            </a:r>
            <a:r>
              <a:rPr lang="en-US" sz="3400" b="0" i="0" u="none" strike="noStrike" dirty="0">
                <a:solidFill>
                  <a:srgbClr val="000000"/>
                </a:solidFill>
                <a:latin typeface="Pretendard Regular"/>
              </a:rPr>
              <a:t> : 2025.03.11(</a:t>
            </a:r>
            <a:r>
              <a:rPr lang="ko-KR" sz="3400" b="0" i="0" u="none" strike="noStrike" dirty="0">
                <a:solidFill>
                  <a:srgbClr val="000000"/>
                </a:solidFill>
                <a:ea typeface="Pretendard Regular"/>
              </a:rPr>
              <a:t>화</a:t>
            </a:r>
            <a:r>
              <a:rPr lang="en-US" sz="3400" b="0" i="0" u="none" strike="noStrike" dirty="0">
                <a:solidFill>
                  <a:srgbClr val="000000"/>
                </a:solidFill>
                <a:latin typeface="Pretendard Regular"/>
              </a:rPr>
              <a:t>)</a:t>
            </a:r>
          </a:p>
          <a:p>
            <a:pPr lvl="0" algn="l">
              <a:lnSpc>
                <a:spcPct val="109559"/>
              </a:lnSpc>
            </a:pPr>
            <a:r>
              <a:rPr lang="ko-KR" sz="3400" b="0" i="0" u="none" strike="noStrike" dirty="0">
                <a:solidFill>
                  <a:srgbClr val="000000"/>
                </a:solidFill>
                <a:ea typeface="Pretendard Regular"/>
              </a:rPr>
              <a:t>발표자</a:t>
            </a:r>
            <a:r>
              <a:rPr lang="en-US" sz="3400" b="0" i="0" u="none" strike="noStrike" dirty="0">
                <a:solidFill>
                  <a:srgbClr val="000000"/>
                </a:solidFill>
                <a:latin typeface="Pretendard Regular"/>
              </a:rPr>
              <a:t> :</a:t>
            </a:r>
            <a:r>
              <a:rPr lang="en-US" sz="3400" dirty="0">
                <a:solidFill>
                  <a:srgbClr val="000000"/>
                </a:solidFill>
                <a:latin typeface="Pretendard Regular"/>
              </a:rPr>
              <a:t> OOO</a:t>
            </a:r>
            <a:endParaRPr lang="ko-KR" sz="3400" b="0" i="0" u="none" strike="noStrike" dirty="0">
              <a:solidFill>
                <a:srgbClr val="000000"/>
              </a:solidFill>
              <a:ea typeface="Pretendard Regula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320800"/>
            <a:ext cx="3225800" cy="762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25000"/>
            <a:ext cx="18288000" cy="901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15900" y="1371600"/>
            <a:ext cx="31623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en-US" sz="3500" b="0" i="0" u="none" strike="noStrike" dirty="0">
                <a:solidFill>
                  <a:srgbClr val="FFFFF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1.1 section</a:t>
            </a:r>
            <a:r>
              <a:rPr lang="ko-KR" altLang="en-US" sz="3500" b="0" i="0" u="none" strike="noStrike" dirty="0">
                <a:solidFill>
                  <a:srgbClr val="FFFFF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명</a:t>
            </a:r>
            <a:endParaRPr lang="ko-KR" sz="3500" b="0" i="0" u="none" strike="noStrike" dirty="0">
              <a:solidFill>
                <a:srgbClr val="FFFFF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0500" y="1003300"/>
            <a:ext cx="18669000" cy="254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66700" y="292100"/>
            <a:ext cx="57531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1300"/>
              </a:lnSpc>
            </a:pPr>
            <a:r>
              <a:rPr lang="en-US" sz="2700" b="0" i="0" u="none" strike="noStrike" dirty="0">
                <a:solidFill>
                  <a:srgbClr val="000000"/>
                </a:solidFill>
                <a:latin typeface="Pretendard Black"/>
              </a:rPr>
              <a:t>PSEUDO LAB 10TH ACADEMY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79400" y="9525000"/>
            <a:ext cx="18834100" cy="254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-5400000">
            <a:off x="-469900" y="5245100"/>
            <a:ext cx="8534400" cy="254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7518400" y="292100"/>
            <a:ext cx="105791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LLM 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기초부터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간단한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 AI 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서비스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직접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개발해보기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50800" y="2286000"/>
            <a:ext cx="38608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9400"/>
              </a:lnSpc>
            </a:pPr>
            <a:r>
              <a:rPr lang="en-US" sz="3500" b="0" i="0" u="none" strike="noStrike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1.1.1 </a:t>
            </a:r>
            <a:r>
              <a:rPr lang="ko-KR" altLang="en-US" sz="3500" b="0" i="0" u="none" strike="noStrike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하위 </a:t>
            </a:r>
            <a:r>
              <a:rPr lang="en-US" altLang="ko-KR" sz="3500" b="0" i="0" u="none" strike="noStrike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section</a:t>
            </a:r>
            <a:endParaRPr lang="ko-KR" sz="3500" b="0" i="0" u="none" strike="noStrik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4216399" y="1408563"/>
            <a:ext cx="13665200" cy="444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altLang="en-US" sz="2500" dirty="0">
                <a:solidFill>
                  <a:srgbClr val="000000"/>
                </a:solidFill>
                <a:ea typeface="Pretendard Medium"/>
              </a:rPr>
              <a:t>내용</a:t>
            </a:r>
            <a:endParaRPr lang="ko-KR" sz="2500" b="0" i="0" u="none" strike="noStrike" dirty="0">
              <a:solidFill>
                <a:srgbClr val="000000"/>
              </a:solidFill>
              <a:ea typeface="Pretendard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320800"/>
            <a:ext cx="3225800" cy="762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25000"/>
            <a:ext cx="18288000" cy="901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8600" y="1409700"/>
            <a:ext cx="3302000" cy="546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en-US" sz="3100" b="0" i="0" u="none" strike="noStrike" dirty="0">
                <a:solidFill>
                  <a:srgbClr val="FFFFFF"/>
                </a:solidFill>
                <a:latin typeface="Pretendard SemiBold"/>
              </a:rPr>
              <a:t>1.2 </a:t>
            </a:r>
            <a:r>
              <a:rPr lang="en-US" altLang="ko-KR" sz="3200" b="0" i="0" u="none" strike="noStrike" dirty="0">
                <a:solidFill>
                  <a:srgbClr val="FFFFF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section</a:t>
            </a:r>
            <a:r>
              <a:rPr lang="ko-KR" altLang="en-US" sz="3200" b="0" i="0" u="none" strike="noStrike" dirty="0">
                <a:solidFill>
                  <a:srgbClr val="FFFFF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명</a:t>
            </a:r>
            <a:endParaRPr lang="ko-KR" sz="3100" b="0" i="0" u="none" strike="noStrike" dirty="0">
              <a:solidFill>
                <a:srgbClr val="FFFFFF"/>
              </a:solidFill>
              <a:ea typeface="Pretendard Semi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0500" y="1003300"/>
            <a:ext cx="18669000" cy="254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66700" y="292100"/>
            <a:ext cx="57531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1300"/>
              </a:lnSpc>
            </a:pPr>
            <a:r>
              <a:rPr lang="en-US" sz="2700" b="0" i="0" u="none" strike="noStrike">
                <a:solidFill>
                  <a:srgbClr val="000000"/>
                </a:solidFill>
                <a:latin typeface="Pretendard Black"/>
              </a:rPr>
              <a:t>PSEUDO LAB 10TH ACADEMY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79400" y="9525000"/>
            <a:ext cx="18834100" cy="254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-5400000">
            <a:off x="-469900" y="5245100"/>
            <a:ext cx="8534400" cy="25400"/>
          </a:xfrm>
          <a:prstGeom prst="rect">
            <a:avLst/>
          </a:prstGeom>
        </p:spPr>
      </p:pic>
      <p:graphicFrame>
        <p:nvGraphicFramePr>
          <p:cNvPr id="9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5764945"/>
              </p:ext>
            </p:extLst>
          </p:nvPr>
        </p:nvGraphicFramePr>
        <p:xfrm>
          <a:off x="4292600" y="2451100"/>
          <a:ext cx="13055600" cy="4991100"/>
        </p:xfrm>
        <a:graphic>
          <a:graphicData uri="http://schemas.openxmlformats.org/drawingml/2006/table">
            <a:tbl>
              <a:tblPr/>
              <a:tblGrid>
                <a:gridCol w="25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8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2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47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2400" dirty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47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52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93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2000" b="0" i="0" u="none" strike="noStrike">
                        <a:solidFill>
                          <a:srgbClr val="000000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652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2000" b="0" i="0" u="none" strike="noStrike">
                        <a:solidFill>
                          <a:srgbClr val="000000"/>
                        </a:solidFill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 dirty="0">
                        <a:latin typeface="Pretendard Medium" panose="02000603000000020004" pitchFamily="50" charset="-127"/>
                        <a:ea typeface="Pretendard Medium" panose="02000603000000020004" pitchFamily="50" charset="-127"/>
                        <a:cs typeface="Pretendard Medium" panose="02000603000000020004" pitchFamily="50" charset="-127"/>
                      </a:endParaRPr>
                    </a:p>
                  </a:txBody>
                  <a:tcPr marL="19050" marR="19050" marT="19050" marB="19050" anchor="ctr">
                    <a:lnL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7878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" name="TextBox 10"/>
          <p:cNvSpPr txBox="1"/>
          <p:nvPr/>
        </p:nvSpPr>
        <p:spPr>
          <a:xfrm>
            <a:off x="7518400" y="292100"/>
            <a:ext cx="105791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LLM 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기초부터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간단한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 AI 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서비스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직접</a:t>
            </a:r>
            <a:r>
              <a:rPr lang="en-US" sz="27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700" b="0" i="0" u="none" strike="noStrike">
                <a:solidFill>
                  <a:srgbClr val="000000"/>
                </a:solidFill>
                <a:ea typeface="Pretendard Regular"/>
              </a:rPr>
              <a:t>개발해보기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0" y="2552700"/>
            <a:ext cx="3860800" cy="1422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9400"/>
              </a:lnSpc>
            </a:pPr>
            <a:r>
              <a:rPr lang="en-US" sz="3500" b="0" i="0" u="none" strike="noStrike" dirty="0">
                <a:solidFill>
                  <a:srgbClr val="000000"/>
                </a:solidFill>
                <a:latin typeface="Pretendard SemiBold"/>
              </a:rPr>
              <a:t>1.2.3 </a:t>
            </a:r>
            <a:r>
              <a:rPr lang="ko-KR" altLang="en-US" sz="3500" b="0" i="0" u="none" strike="noStrike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하위 </a:t>
            </a:r>
            <a:r>
              <a:rPr lang="en-US" altLang="ko-KR" sz="3500" b="0" i="0" u="none" strike="noStrike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section</a:t>
            </a:r>
            <a:endParaRPr lang="en-US" sz="3500" b="0" i="0" u="none" strike="noStrike" dirty="0">
              <a:solidFill>
                <a:srgbClr val="000000"/>
              </a:solidFill>
              <a:latin typeface="Pretendard Semi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4000500" y="1308100"/>
            <a:ext cx="136652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49400"/>
              </a:lnSpc>
              <a:buClr>
                <a:srgbClr val="000000"/>
              </a:buClr>
              <a:buFont typeface="Arial"/>
              <a:buChar char="●"/>
            </a:pPr>
            <a:r>
              <a:rPr lang="ko-KR" altLang="en-US" sz="2500" b="0" i="0" u="none" strike="noStrike" dirty="0">
                <a:solidFill>
                  <a:srgbClr val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내용</a:t>
            </a:r>
            <a:endParaRPr lang="en-US" sz="2500" b="0" i="0" u="none" strike="noStrik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69</Words>
  <Application>Microsoft Office PowerPoint</Application>
  <PresentationFormat>사용자 지정</PresentationFormat>
  <Paragraphs>17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Pretendard Black</vt:lpstr>
      <vt:lpstr>Calibri</vt:lpstr>
      <vt:lpstr>Pretendard Medium</vt:lpstr>
      <vt:lpstr>Pretendard SemiBold</vt:lpstr>
      <vt:lpstr>Pretendard Regular</vt:lpstr>
      <vt:lpstr>Arial</vt:lpstr>
      <vt:lpstr>Office Theme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SUNOHK KWON</cp:lastModifiedBy>
  <cp:revision>3</cp:revision>
  <dcterms:created xsi:type="dcterms:W3CDTF">2006-08-16T00:00:00Z</dcterms:created>
  <dcterms:modified xsi:type="dcterms:W3CDTF">2025-03-03T11:39:38Z</dcterms:modified>
</cp:coreProperties>
</file>

<file path=docProps/thumbnail.jpeg>
</file>